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51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73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05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9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95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22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21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77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758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78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09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stretch>
            <a:fillRect l="12000" t="3000" r="4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04BC4-CD5D-4824-B001-7BCE1B6102F4}" type="datetimeFigureOut">
              <a:rPr lang="pt-BR" smtClean="0"/>
              <a:t>12/11/2019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F57F8-319A-48A8-9E84-89F818DDD4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52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3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8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5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028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Eumar Coelho</dc:creator>
  <cp:lastModifiedBy>Eumar Coelho</cp:lastModifiedBy>
  <cp:revision>1</cp:revision>
  <dcterms:created xsi:type="dcterms:W3CDTF">2019-11-12T19:37:13Z</dcterms:created>
  <dcterms:modified xsi:type="dcterms:W3CDTF">2019-11-12T19:40:29Z</dcterms:modified>
</cp:coreProperties>
</file>